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5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1283D-1D6B-4335-B7B1-1B854C35C2A8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87BA8-3418-45A7-8A13-4EB335A8A4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morgan\Dropbox\Photos\Photo Mar 31, 10 01 26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morgan\Dropbox\Photos\Photo Mar 31, 10 35 45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2609103"/>
          </a:xfrm>
          <a:prstGeom prst="rect">
            <a:avLst/>
          </a:prstGeom>
          <a:noFill/>
        </p:spPr>
      </p:pic>
      <p:pic>
        <p:nvPicPr>
          <p:cNvPr id="10243" name="Picture 3" descr="C:\Users\mmorgan\Dropbox\Photos\Photo Mar 31, 10 36 03 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429000"/>
            <a:ext cx="9144000" cy="2431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morgan\Dropbox\Photos\Photo Mar 31, 10 41 56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30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morgan\Dropbox\Photos\Photo Mar 31, 10 44 00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9600"/>
            <a:ext cx="9144000" cy="746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morgan\Dropbox\Photos\Photo Mar 31, 10 44 13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28701" y="-342900"/>
            <a:ext cx="7467600" cy="7391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morgan\Dropbox\Photos\Photo Mar 31, 10 45 56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290" y="762000"/>
            <a:ext cx="921329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morgan\Dropbox\Photos\Photo Mar 31, 10 13 50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626" y="0"/>
            <a:ext cx="91586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morgan\Dropbox\Photos\Photo Mar 31, 10 16 43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morgan\Dropbox\Photos\Photo Mar 31, 10 26 19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morgan\Dropbox\Photos\Photo Mar 31, 10 27 50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34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morgan\Dropbox\Photos\Photo Mar 31, 10 29 25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81812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morgan\Dropbox\Photos\Photo Mar 31, 10 30 31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morgan\Dropbox\Photos\Photo Mar 31, 10 31 59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65198" y="-203198"/>
            <a:ext cx="6832601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morgan\Dropbox\Photos\Photo Mar 31, 10 32 31 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001000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CP-ISD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mmorgan</dc:creator>
  <cp:lastModifiedBy>mmorgan</cp:lastModifiedBy>
  <cp:revision>5</cp:revision>
  <dcterms:created xsi:type="dcterms:W3CDTF">2014-04-01T13:01:26Z</dcterms:created>
  <dcterms:modified xsi:type="dcterms:W3CDTF">2014-04-01T13:50:05Z</dcterms:modified>
</cp:coreProperties>
</file>